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970" y="3000375"/>
            <a:ext cx="68294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576070"/>
            <a:ext cx="116490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628775"/>
            <a:ext cx="116300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2571750"/>
            <a:ext cx="117062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695450"/>
            <a:ext cx="116300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14170"/>
            <a:ext cx="116109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53515"/>
            <a:ext cx="115919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1638300"/>
            <a:ext cx="976312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155384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3060" y="365188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434465"/>
            <a:ext cx="114585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655" y="13741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705" y="232854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" y="323596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925" y="528002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647825"/>
            <a:ext cx="113061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015" y="164782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320" y="254571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70" y="36988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666875"/>
            <a:ext cx="971550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685" y="16668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3695" y="348107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0" y="1893570"/>
            <a:ext cx="1054417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70" y="1285875"/>
            <a:ext cx="1071562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840" y="12858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0145" y="20612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710" y="39516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2562225"/>
            <a:ext cx="9286875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5320" y="266001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14500"/>
            <a:ext cx="115633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11910"/>
            <a:ext cx="1163002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2060" y="3277870"/>
            <a:ext cx="513080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3040"/>
            <a:ext cx="116205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7965" y="2451100"/>
            <a:ext cx="278828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3515" y="3375025"/>
            <a:ext cx="66528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5215" y="5227320"/>
            <a:ext cx="80505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90370"/>
            <a:ext cx="116490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4100" y="1591945"/>
            <a:ext cx="32454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3830" y="2517140"/>
            <a:ext cx="10486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660" y="3432810"/>
            <a:ext cx="27273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9895"/>
            <a:ext cx="114681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8905" y="3434080"/>
            <a:ext cx="36569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09470"/>
            <a:ext cx="1152525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25090" y="2714625"/>
            <a:ext cx="13684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5895" y="3461385"/>
            <a:ext cx="17932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43100"/>
            <a:ext cx="1156335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6795" y="1961515"/>
            <a:ext cx="1785620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4430" y="3521075"/>
            <a:ext cx="124777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2935" y="4333875"/>
            <a:ext cx="203263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14500"/>
            <a:ext cx="1154430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4175" y="3151505"/>
            <a:ext cx="141668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2345" y="3899535"/>
            <a:ext cx="245554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90420"/>
            <a:ext cx="115824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81375" y="1995170"/>
            <a:ext cx="24657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0905" y="3520440"/>
            <a:ext cx="95377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9100" y="4248150"/>
            <a:ext cx="161480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2076450"/>
            <a:ext cx="113442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2735" y="4103370"/>
            <a:ext cx="198374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690370"/>
            <a:ext cx="115728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7470" y="1735533"/>
            <a:ext cx="226695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6480" y="3216910"/>
            <a:ext cx="244665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3265" y="3954145"/>
            <a:ext cx="223964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6240" y="4672330"/>
            <a:ext cx="179578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14145"/>
            <a:ext cx="115919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2014-01-16T01:47:48Z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